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7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74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5/24/2021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MICROSOFT EXCEL 2016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CLASS </a:t>
            </a:r>
            <a:r>
              <a:rPr lang="en-IN" dirty="0"/>
              <a:t>VI</a:t>
            </a:r>
            <a:endParaRPr lang="en-US" dirty="0"/>
          </a:p>
          <a:p>
            <a:r>
              <a:rPr lang="en-US" dirty="0"/>
              <a:t>CH-</a:t>
            </a:r>
            <a:r>
              <a:rPr lang="en-IN" dirty="0"/>
              <a:t>4 PERIOD -1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74D20-6ADC-496E-9AE6-650A82847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ASSIGNMENT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1E160-FFCE-455A-B54D-90403EF8C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US" sz="2000" dirty="0"/>
              <a:t>How can you select non adjacent cells?</a:t>
            </a:r>
          </a:p>
          <a:p>
            <a:pPr>
              <a:lnSpc>
                <a:spcPct val="250000"/>
              </a:lnSpc>
            </a:pPr>
            <a:r>
              <a:rPr lang="en-US" sz="2000" dirty="0"/>
              <a:t>How can you select the whole sheet?</a:t>
            </a:r>
          </a:p>
          <a:p>
            <a:pPr>
              <a:lnSpc>
                <a:spcPct val="250000"/>
              </a:lnSpc>
            </a:pPr>
            <a:r>
              <a:rPr lang="en-US" sz="2000" dirty="0"/>
              <a:t>How can you enter a number as a text?</a:t>
            </a:r>
          </a:p>
          <a:p>
            <a:pPr>
              <a:lnSpc>
                <a:spcPct val="250000"/>
              </a:lnSpc>
            </a:pPr>
            <a:r>
              <a:rPr lang="en-US" sz="2000" dirty="0"/>
              <a:t>How can you change date format?</a:t>
            </a:r>
          </a:p>
          <a:p>
            <a:pPr>
              <a:lnSpc>
                <a:spcPct val="250000"/>
              </a:lnSpc>
            </a:pPr>
            <a:r>
              <a:rPr lang="en-US" sz="2000" dirty="0"/>
              <a:t>How can you change the width of a row and column?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36196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7575" y="5236126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2526-BB1E-45A9-9D1A-09C89956F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 OF THE CLASS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BBE35-B1CC-46BB-8931-7AA863769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u="sng" dirty="0">
                <a:solidFill>
                  <a:srgbClr val="FF0000"/>
                </a:solidFill>
              </a:rPr>
              <a:t>Selecting Cell : how to select a row, a column, multiple cells or range of cells.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u="sng" dirty="0">
                <a:solidFill>
                  <a:srgbClr val="FF0000"/>
                </a:solidFill>
              </a:rPr>
              <a:t>Entering  Number as a text, date and Time.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u="sng" dirty="0">
                <a:solidFill>
                  <a:srgbClr val="FF0000"/>
                </a:solidFill>
              </a:rPr>
              <a:t>Changing cell contents, replacing cell content, undo, redo.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u="sng" dirty="0">
                <a:solidFill>
                  <a:srgbClr val="FF0000"/>
                </a:solidFill>
              </a:rPr>
              <a:t>Inserting cells, columns and rows.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u="sng" dirty="0">
                <a:solidFill>
                  <a:srgbClr val="FF0000"/>
                </a:solidFill>
              </a:rPr>
              <a:t>Deleting cells, columns, rows.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u="sng" dirty="0">
                <a:solidFill>
                  <a:srgbClr val="FF0000"/>
                </a:solidFill>
              </a:rPr>
              <a:t>Changing row and column height</a:t>
            </a:r>
          </a:p>
          <a:p>
            <a:endParaRPr lang="en-IN" sz="1800" dirty="0"/>
          </a:p>
        </p:txBody>
      </p:sp>
    </p:spTree>
    <p:extLst>
      <p:ext uri="{BB962C8B-B14F-4D97-AF65-F5344CB8AC3E}">
        <p14:creationId xmlns:p14="http://schemas.microsoft.com/office/powerpoint/2010/main" val="429199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C9A49-DB4F-49E2-89D2-5D28F08D5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E5BBA-5489-4F99-9FDE-77DC2A922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08504" cy="4708525"/>
          </a:xfrm>
        </p:spPr>
        <p:txBody>
          <a:bodyPr>
            <a:normAutofit/>
          </a:bodyPr>
          <a:lstStyle/>
          <a:p>
            <a:endParaRPr lang="en-IN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705BEB7-6AC8-4EA9-8D14-E58C01A26B2A}"/>
              </a:ext>
            </a:extLst>
          </p:cNvPr>
          <p:cNvSpPr txBox="1">
            <a:spLocks/>
          </p:cNvSpPr>
          <p:nvPr/>
        </p:nvSpPr>
        <p:spPr>
          <a:xfrm>
            <a:off x="-108520" y="1484784"/>
            <a:ext cx="9108504" cy="470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6062B4-1BB9-43B0-82B3-2FCC9B502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484784"/>
            <a:ext cx="907300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89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3DA86-3793-4757-9F68-BA518C93D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5EE9F-BEFA-4EA6-9771-9374B3252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8B7E68-E576-4B20-A846-2E29B4E08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381217" y="-781017"/>
            <a:ext cx="4490085" cy="925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58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DB2D6-9069-408C-AF80-01637EBBE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950C0BA-49D5-42BF-AE4A-E07C858715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827" y="1196752"/>
            <a:ext cx="9029173" cy="4608512"/>
          </a:xfrm>
        </p:spPr>
      </p:pic>
    </p:spTree>
    <p:extLst>
      <p:ext uri="{BB962C8B-B14F-4D97-AF65-F5344CB8AC3E}">
        <p14:creationId xmlns:p14="http://schemas.microsoft.com/office/powerpoint/2010/main" val="1284258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F4AF-30EC-460A-9CD5-E59EE6F92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14B36D-E514-4AFF-87F8-74651EC54D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4680520"/>
          </a:xfrm>
        </p:spPr>
      </p:pic>
    </p:spTree>
    <p:extLst>
      <p:ext uri="{BB962C8B-B14F-4D97-AF65-F5344CB8AC3E}">
        <p14:creationId xmlns:p14="http://schemas.microsoft.com/office/powerpoint/2010/main" val="2886734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2ACAD-8793-4233-BC37-696938B30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A CELL CONTENT/UNDO /REDO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953B2-5AED-4345-86AF-A01357722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SELECT THE CELL THEN PRESS F2 OR CLICK ON FORMULA BAR , YOU CAN EDIT THE CELL CONTENT.</a:t>
            </a:r>
            <a:endParaRPr lang="en-IN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99BAD9-9FEB-4003-B084-E61CC7E8B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51807" y="2348880"/>
            <a:ext cx="8640381" cy="29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459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62D1C-4FFD-4810-828C-8D9D0BEE8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A10C18-6378-45C3-83AF-E188305344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52736"/>
            <a:ext cx="9144000" cy="5073427"/>
          </a:xfrm>
        </p:spPr>
      </p:pic>
    </p:spTree>
    <p:extLst>
      <p:ext uri="{BB962C8B-B14F-4D97-AF65-F5344CB8AC3E}">
        <p14:creationId xmlns:p14="http://schemas.microsoft.com/office/powerpoint/2010/main" val="4202395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9179E-5CA9-4B88-9866-8E0DDD011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C2819-C97D-4DB6-B175-43D80A292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E2DCAA-52AB-4F20-91C9-BC8D3EE58F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720"/>
            <a:ext cx="9143999" cy="482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7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2029</TotalTime>
  <Words>153</Words>
  <Application>Microsoft Office PowerPoint</Application>
  <PresentationFormat>On-screen Show (4:3)</PresentationFormat>
  <Paragraphs>20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MICROSOFT EXCEL 2016</vt:lpstr>
      <vt:lpstr>OUTCOME OF THE CLASS</vt:lpstr>
      <vt:lpstr>PowerPoint Presentation</vt:lpstr>
      <vt:lpstr>PowerPoint Presentation</vt:lpstr>
      <vt:lpstr>PowerPoint Presentation</vt:lpstr>
      <vt:lpstr>PowerPoint Presentation</vt:lpstr>
      <vt:lpstr>EDIT A CELL CONTENT/UNDO /REDO</vt:lpstr>
      <vt:lpstr>PowerPoint Presentation</vt:lpstr>
      <vt:lpstr>PowerPoint Presentation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81</cp:revision>
  <dcterms:created xsi:type="dcterms:W3CDTF">2020-06-18T15:31:17Z</dcterms:created>
  <dcterms:modified xsi:type="dcterms:W3CDTF">2021-05-24T04:57:20Z</dcterms:modified>
</cp:coreProperties>
</file>